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73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5" d="100"/>
          <a:sy n="85" d="100"/>
        </p:scale>
        <p:origin x="202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1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9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19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24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25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2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2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30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31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3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33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3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3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3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9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59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9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3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3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41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42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4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4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4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08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609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83000">
              <a:schemeClr val="accent5">
                <a:lumMod val="20000"/>
                <a:lumOff val="80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40" y="218747"/>
            <a:ext cx="1358072" cy="1331843"/>
          </a:xfrm>
          <a:prstGeom prst="rect">
            <a:avLst/>
          </a:prstGeom>
        </p:spPr>
      </p:pic>
      <p:sp>
        <p:nvSpPr>
          <p:cNvPr id="1048586" name="TextBox 4"/>
          <p:cNvSpPr txBox="1"/>
          <p:nvPr/>
        </p:nvSpPr>
        <p:spPr>
          <a:xfrm>
            <a:off x="1448012" y="419075"/>
            <a:ext cx="421419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 Black" panose="020B0A04020102020204" pitchFamily="34" charset="0"/>
              </a:rPr>
              <a:t>JAYA ENGINEERING COLLEGE</a:t>
            </a:r>
          </a:p>
        </p:txBody>
      </p:sp>
      <p:pic>
        <p:nvPicPr>
          <p:cNvPr id="2097153" name="Picture 5"/>
          <p:cNvPicPr>
            <a:picLocks noChangeAspect="1"/>
          </p:cNvPicPr>
          <p:nvPr/>
        </p:nvPicPr>
        <p:blipFill rotWithShape="1">
          <a:blip r:embed="rId3"/>
          <a:srcRect l="8728" t="17034" r="10286" b="421"/>
          <a:stretch>
            <a:fillRect/>
          </a:stretch>
        </p:blipFill>
        <p:spPr>
          <a:xfrm>
            <a:off x="5547618" y="419075"/>
            <a:ext cx="1033671" cy="1053548"/>
          </a:xfrm>
          <a:prstGeom prst="rect">
            <a:avLst/>
          </a:prstGeom>
        </p:spPr>
      </p:pic>
      <p:sp>
        <p:nvSpPr>
          <p:cNvPr id="1048587" name="TextBox 6"/>
          <p:cNvSpPr txBox="1"/>
          <p:nvPr/>
        </p:nvSpPr>
        <p:spPr>
          <a:xfrm flipH="1">
            <a:off x="1084947" y="706995"/>
            <a:ext cx="497950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b="1" dirty="0"/>
              <a:t>CTH </a:t>
            </a:r>
            <a:r>
              <a:rPr lang="en-GB" b="1" dirty="0" err="1"/>
              <a:t>Road,Prakash</a:t>
            </a:r>
            <a:r>
              <a:rPr lang="en-GB" b="1" dirty="0"/>
              <a:t>  </a:t>
            </a:r>
            <a:r>
              <a:rPr lang="en-GB" b="1" dirty="0" err="1"/>
              <a:t>Nagar,Thiruninravur</a:t>
            </a:r>
            <a:r>
              <a:rPr lang="en-GB" b="1" dirty="0"/>
              <a:t>,</a:t>
            </a:r>
          </a:p>
          <a:p>
            <a:pPr algn="ctr"/>
            <a:r>
              <a:rPr lang="en-GB" b="1" dirty="0"/>
              <a:t>Chennai-602024</a:t>
            </a:r>
          </a:p>
        </p:txBody>
      </p:sp>
      <p:sp>
        <p:nvSpPr>
          <p:cNvPr id="1048588" name="TextBox 7"/>
          <p:cNvSpPr txBox="1"/>
          <p:nvPr/>
        </p:nvSpPr>
        <p:spPr>
          <a:xfrm>
            <a:off x="1344260" y="1365223"/>
            <a:ext cx="427540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7030A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Yoga Club</a:t>
            </a:r>
            <a:endParaRPr lang="en-GB" sz="2000" b="1" dirty="0">
              <a:solidFill>
                <a:srgbClr val="7030A0"/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1048589" name="TextBox 8"/>
          <p:cNvSpPr txBox="1"/>
          <p:nvPr/>
        </p:nvSpPr>
        <p:spPr>
          <a:xfrm flipH="1">
            <a:off x="2431097" y="1675431"/>
            <a:ext cx="204357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800" b="1" dirty="0">
                <a:solidFill>
                  <a:srgbClr val="002060"/>
                </a:solidFill>
                <a:latin typeface="Chiller" panose="04020404031007020602" pitchFamily="82" charset="0"/>
              </a:rPr>
              <a:t>organized</a:t>
            </a:r>
          </a:p>
        </p:txBody>
      </p:sp>
      <p:sp>
        <p:nvSpPr>
          <p:cNvPr id="1048590" name="TextBox 9"/>
          <p:cNvSpPr txBox="1"/>
          <p:nvPr/>
        </p:nvSpPr>
        <p:spPr>
          <a:xfrm>
            <a:off x="1422475" y="2258420"/>
            <a:ext cx="4118977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pperplate" panose="02027200000000000000" pitchFamily="18" charset="0"/>
              </a:rPr>
              <a:t>Yoga for Youth Empowerment</a:t>
            </a:r>
            <a:endParaRPr lang="en-GB" sz="2000" b="1" dirty="0">
              <a:solidFill>
                <a:schemeClr val="accent2">
                  <a:lumMod val="75000"/>
                </a:schemeClr>
              </a:solidFill>
              <a:latin typeface="Copperplate" panose="02027200000000000000" pitchFamily="18" charset="0"/>
            </a:endParaRPr>
          </a:p>
        </p:txBody>
      </p:sp>
      <p:sp>
        <p:nvSpPr>
          <p:cNvPr id="1048591" name="TextBox 10"/>
          <p:cNvSpPr txBox="1"/>
          <p:nvPr/>
        </p:nvSpPr>
        <p:spPr>
          <a:xfrm>
            <a:off x="2939531" y="2713276"/>
            <a:ext cx="1532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660066"/>
                </a:solidFill>
                <a:latin typeface="Centaur" panose="02030504050205020304" pitchFamily="18" charset="0"/>
              </a:rPr>
              <a:t>25</a:t>
            </a:r>
            <a:r>
              <a:rPr lang="en-US" sz="1200" baseline="30000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th</a:t>
            </a:r>
            <a:r>
              <a:rPr lang="en-US" sz="1200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  <a:r>
              <a:rPr lang="en-US" sz="1200" b="1" dirty="0">
                <a:solidFill>
                  <a:srgbClr val="660066"/>
                </a:solidFill>
                <a:latin typeface="Centaur" panose="02030504050205020304" pitchFamily="18" charset="0"/>
              </a:rPr>
              <a:t> -  30 </a:t>
            </a:r>
            <a:r>
              <a:rPr lang="en-US" sz="1200" baseline="30000" dirty="0" err="1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th</a:t>
            </a:r>
            <a:r>
              <a:rPr lang="en-US" sz="120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  <a:r>
              <a:rPr lang="en-US" sz="1200" b="1">
                <a:solidFill>
                  <a:srgbClr val="660066"/>
                </a:solidFill>
                <a:latin typeface="Centaur" panose="02030504050205020304" pitchFamily="18" charset="0"/>
              </a:rPr>
              <a:t> </a:t>
            </a:r>
            <a:r>
              <a:rPr lang="en-US" sz="1200" b="1" dirty="0">
                <a:solidFill>
                  <a:srgbClr val="660066"/>
                </a:solidFill>
                <a:latin typeface="Centaur" panose="02030504050205020304" pitchFamily="18" charset="0"/>
              </a:rPr>
              <a:t>April 2016</a:t>
            </a:r>
            <a:endParaRPr lang="en-GB" sz="1200" b="1" dirty="0">
              <a:solidFill>
                <a:srgbClr val="660066"/>
              </a:solidFill>
              <a:latin typeface="Centaur" panose="02030504050205020304" pitchFamily="18" charset="0"/>
            </a:endParaRPr>
          </a:p>
        </p:txBody>
      </p:sp>
      <p:sp>
        <p:nvSpPr>
          <p:cNvPr id="1048592" name="TextBox 15"/>
          <p:cNvSpPr txBox="1"/>
          <p:nvPr/>
        </p:nvSpPr>
        <p:spPr>
          <a:xfrm>
            <a:off x="101341" y="7915819"/>
            <a:ext cx="656183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Jaya Engineering College </a:t>
            </a:r>
            <a:r>
              <a:rPr lang="en-US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-Yoga Club </a:t>
            </a:r>
            <a:r>
              <a:rPr lang="en-GB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Organized </a:t>
            </a:r>
            <a:r>
              <a:rPr lang="en-US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yoga workshop on Yoga for Youth Empowerment from 25</a:t>
            </a:r>
            <a:r>
              <a:rPr lang="en-US" baseline="30000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th</a:t>
            </a:r>
            <a:r>
              <a:rPr lang="en-US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 to</a:t>
            </a:r>
            <a:r>
              <a:rPr lang="en-GB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. </a:t>
            </a:r>
            <a:r>
              <a:rPr lang="en-US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30</a:t>
            </a:r>
            <a:r>
              <a:rPr lang="en-US" baseline="30000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th</a:t>
            </a:r>
            <a:r>
              <a:rPr lang="en-US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April  2016. Breathing exercise, simple exercises, meditation and kayakalpa yoga was taught to the students during the workshop. Experts from sky Yoga villivakkam trained the students during the workshop. </a:t>
            </a:r>
            <a:endParaRPr lang="en-GB" dirty="0"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endParaRPr lang="en-GB" sz="2000" dirty="0"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F56D17-3CFA-4BA1-B4EF-2190476DF5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59" y="2976862"/>
            <a:ext cx="6367008" cy="24718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F383BF-E7A9-40CA-B7E7-AC8151D893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59" y="5424322"/>
            <a:ext cx="6364715" cy="24718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78</Words>
  <Application>Microsoft Office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Adobe Devanagari</vt:lpstr>
      <vt:lpstr>Arial</vt:lpstr>
      <vt:lpstr>Arial Black</vt:lpstr>
      <vt:lpstr>Calibri</vt:lpstr>
      <vt:lpstr>Calibri Light</vt:lpstr>
      <vt:lpstr>Centaur</vt:lpstr>
      <vt:lpstr>Chiller</vt:lpstr>
      <vt:lpstr>Copperplate</vt:lpstr>
      <vt:lpstr>Microsoft Himalaya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Kavitha Arivuselvan</dc:creator>
  <cp:lastModifiedBy>dhanalakshmi d</cp:lastModifiedBy>
  <cp:revision>5</cp:revision>
  <dcterms:created xsi:type="dcterms:W3CDTF">2021-12-22T15:22:33Z</dcterms:created>
  <dcterms:modified xsi:type="dcterms:W3CDTF">2022-01-24T05:37:48Z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d6ace4602aea4119ab8659e58fc07738</vt:lpwstr>
  </property>
</Properties>
</file>